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73" r:id="rId5"/>
    <p:sldId id="260" r:id="rId6"/>
    <p:sldId id="270" r:id="rId7"/>
    <p:sldId id="271" r:id="rId8"/>
    <p:sldId id="272" r:id="rId9"/>
    <p:sldId id="268" r:id="rId10"/>
    <p:sldId id="269" r:id="rId11"/>
    <p:sldId id="261" r:id="rId12"/>
    <p:sldId id="266" r:id="rId13"/>
    <p:sldId id="262" r:id="rId14"/>
    <p:sldId id="264" r:id="rId15"/>
    <p:sldId id="267" r:id="rId16"/>
    <p:sldId id="265" r:id="rId17"/>
    <p:sldId id="263"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4/26/2019</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4/26/2019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4/26/2019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4/26/2019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4/26/2019</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4/26/2019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4/26/2019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4/26/2019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4/26/2019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4/26/2019</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4/26/2019</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4/26/2019</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www.youtube.com/watch?v=XeiOnkEI7XI"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mailto:pintoashika@gmail.com" TargetMode="External"/><Relationship Id="rId2" Type="http://schemas.openxmlformats.org/officeDocument/2006/relationships/hyperlink" Target="mailto:rachnadani.rd@gmail.com"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8E010-5863-47AF-B9EB-6A68946C506C}"/>
              </a:ext>
            </a:extLst>
          </p:cNvPr>
          <p:cNvSpPr>
            <a:spLocks noGrp="1"/>
          </p:cNvSpPr>
          <p:nvPr>
            <p:ph type="ctrTitle"/>
          </p:nvPr>
        </p:nvSpPr>
        <p:spPr>
          <a:xfrm>
            <a:off x="324867" y="1081174"/>
            <a:ext cx="8361229" cy="2098226"/>
          </a:xfrm>
        </p:spPr>
        <p:txBody>
          <a:bodyPr/>
          <a:lstStyle/>
          <a:p>
            <a:r>
              <a:rPr lang="en-IN" sz="3600" dirty="0"/>
              <a:t>WEB FRAMEWORKS PROJECT </a:t>
            </a:r>
            <a:br>
              <a:rPr lang="en-IN" dirty="0"/>
            </a:br>
            <a:endParaRPr lang="en-IN" dirty="0"/>
          </a:p>
        </p:txBody>
      </p:sp>
      <p:sp>
        <p:nvSpPr>
          <p:cNvPr id="3" name="Subtitle 2">
            <a:extLst>
              <a:ext uri="{FF2B5EF4-FFF2-40B4-BE49-F238E27FC236}">
                <a16:creationId xmlns:a16="http://schemas.microsoft.com/office/drawing/2014/main" id="{F7BB1BEF-8DAE-4AD1-B80F-248B206E6541}"/>
              </a:ext>
            </a:extLst>
          </p:cNvPr>
          <p:cNvSpPr>
            <a:spLocks noGrp="1"/>
          </p:cNvSpPr>
          <p:nvPr>
            <p:ph type="subTitle" idx="1"/>
          </p:nvPr>
        </p:nvSpPr>
        <p:spPr>
          <a:xfrm>
            <a:off x="1235419" y="2345759"/>
            <a:ext cx="6831673" cy="1667281"/>
          </a:xfrm>
        </p:spPr>
        <p:txBody>
          <a:bodyPr>
            <a:normAutofit/>
          </a:bodyPr>
          <a:lstStyle/>
          <a:p>
            <a:r>
              <a:rPr lang="en-IN" sz="2800" dirty="0"/>
              <a:t>MUSIC BLOG : SOUND SHARP USING DJANGO AND REACT</a:t>
            </a:r>
          </a:p>
        </p:txBody>
      </p:sp>
      <p:sp>
        <p:nvSpPr>
          <p:cNvPr id="4" name="TextBox 3">
            <a:extLst>
              <a:ext uri="{FF2B5EF4-FFF2-40B4-BE49-F238E27FC236}">
                <a16:creationId xmlns:a16="http://schemas.microsoft.com/office/drawing/2014/main" id="{B0E47E2C-9EDE-40A2-B1B5-C3D6C30998BA}"/>
              </a:ext>
            </a:extLst>
          </p:cNvPr>
          <p:cNvSpPr txBox="1"/>
          <p:nvPr/>
        </p:nvSpPr>
        <p:spPr>
          <a:xfrm>
            <a:off x="5473148" y="4013040"/>
            <a:ext cx="4789100" cy="1015663"/>
          </a:xfrm>
          <a:prstGeom prst="rect">
            <a:avLst/>
          </a:prstGeom>
          <a:noFill/>
        </p:spPr>
        <p:txBody>
          <a:bodyPr wrap="square" rtlCol="0">
            <a:spAutoFit/>
          </a:bodyPr>
          <a:lstStyle/>
          <a:p>
            <a:r>
              <a:rPr lang="en-IN" sz="2000" dirty="0"/>
              <a:t>Group Members:</a:t>
            </a:r>
          </a:p>
          <a:p>
            <a:r>
              <a:rPr lang="en-IN" sz="2000" dirty="0"/>
              <a:t>	1. Ashika Meryl Pinto</a:t>
            </a:r>
          </a:p>
          <a:p>
            <a:r>
              <a:rPr lang="en-IN" sz="2000" dirty="0"/>
              <a:t>	2. Rachana </a:t>
            </a:r>
            <a:r>
              <a:rPr lang="en-IN" sz="2000" dirty="0" err="1"/>
              <a:t>Sudhindra</a:t>
            </a:r>
            <a:r>
              <a:rPr lang="en-IN" sz="2000" dirty="0"/>
              <a:t> Dani</a:t>
            </a:r>
          </a:p>
        </p:txBody>
      </p:sp>
    </p:spTree>
    <p:extLst>
      <p:ext uri="{BB962C8B-B14F-4D97-AF65-F5344CB8AC3E}">
        <p14:creationId xmlns:p14="http://schemas.microsoft.com/office/powerpoint/2010/main" val="30440092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10">
            <a:extLst>
              <a:ext uri="{FF2B5EF4-FFF2-40B4-BE49-F238E27FC236}">
                <a16:creationId xmlns:a16="http://schemas.microsoft.com/office/drawing/2014/main" id="{4C223B87-A5CE-426A-9AC7-B4885B51317D}"/>
              </a:ext>
            </a:extLst>
          </p:cNvPr>
          <p:cNvPicPr>
            <a:picLocks noChangeAspect="1"/>
          </p:cNvPicPr>
          <p:nvPr/>
        </p:nvPicPr>
        <p:blipFill>
          <a:blip r:embed="rId2"/>
          <a:stretch>
            <a:fillRect/>
          </a:stretch>
        </p:blipFill>
        <p:spPr>
          <a:xfrm>
            <a:off x="876300" y="685800"/>
            <a:ext cx="9944100" cy="5778500"/>
          </a:xfrm>
          <a:prstGeom prst="rect">
            <a:avLst/>
          </a:prstGeom>
        </p:spPr>
      </p:pic>
    </p:spTree>
    <p:extLst>
      <p:ext uri="{BB962C8B-B14F-4D97-AF65-F5344CB8AC3E}">
        <p14:creationId xmlns:p14="http://schemas.microsoft.com/office/powerpoint/2010/main" val="25556606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44A60-64E1-49DC-9936-EBAB34A21D89}"/>
              </a:ext>
            </a:extLst>
          </p:cNvPr>
          <p:cNvSpPr>
            <a:spLocks noGrp="1"/>
          </p:cNvSpPr>
          <p:nvPr>
            <p:ph type="title"/>
          </p:nvPr>
        </p:nvSpPr>
        <p:spPr/>
        <p:txBody>
          <a:bodyPr/>
          <a:lstStyle/>
          <a:p>
            <a:r>
              <a:rPr lang="en-IN" dirty="0"/>
              <a:t>Takeaways:</a:t>
            </a:r>
            <a:br>
              <a:rPr lang="en-IN" dirty="0"/>
            </a:br>
            <a:endParaRPr lang="en-IN" dirty="0"/>
          </a:p>
        </p:txBody>
      </p:sp>
      <p:sp>
        <p:nvSpPr>
          <p:cNvPr id="3" name="Content Placeholder 2">
            <a:extLst>
              <a:ext uri="{FF2B5EF4-FFF2-40B4-BE49-F238E27FC236}">
                <a16:creationId xmlns:a16="http://schemas.microsoft.com/office/drawing/2014/main" id="{FF1DE219-F5B4-4A30-92FC-C2AFCFAC33EF}"/>
              </a:ext>
            </a:extLst>
          </p:cNvPr>
          <p:cNvSpPr>
            <a:spLocks noGrp="1"/>
          </p:cNvSpPr>
          <p:nvPr>
            <p:ph idx="1"/>
          </p:nvPr>
        </p:nvSpPr>
        <p:spPr/>
        <p:txBody>
          <a:bodyPr>
            <a:normAutofit fontScale="77500" lnSpcReduction="20000"/>
          </a:bodyPr>
          <a:lstStyle/>
          <a:p>
            <a:r>
              <a:rPr lang="en-IN" sz="2800" dirty="0"/>
              <a:t>Learnt how to build a web app using Django backend and react frontend.</a:t>
            </a:r>
          </a:p>
          <a:p>
            <a:r>
              <a:rPr lang="en-IN" sz="2800" dirty="0"/>
              <a:t>Learnt how to use </a:t>
            </a:r>
            <a:r>
              <a:rPr lang="en-IN" sz="2800" dirty="0" err="1"/>
              <a:t>axios</a:t>
            </a:r>
            <a:r>
              <a:rPr lang="en-IN" sz="2800" dirty="0"/>
              <a:t> to send POST,GET, DELETE and PUT requests from react to Django.</a:t>
            </a:r>
          </a:p>
          <a:p>
            <a:r>
              <a:rPr lang="en-IN" sz="2800" dirty="0"/>
              <a:t>Learnt how to use components in react efficiently</a:t>
            </a:r>
          </a:p>
          <a:p>
            <a:r>
              <a:rPr lang="en-IN" sz="2800" dirty="0"/>
              <a:t>Learnt how to define functions in react and pass parameters to them</a:t>
            </a:r>
          </a:p>
          <a:p>
            <a:r>
              <a:rPr lang="en-IN" sz="2800" dirty="0"/>
              <a:t>Learnt how to define state variable correctly </a:t>
            </a:r>
          </a:p>
          <a:p>
            <a:r>
              <a:rPr lang="en-IN" sz="2800" dirty="0"/>
              <a:t>Figured out what exactly should be sent through </a:t>
            </a:r>
            <a:r>
              <a:rPr lang="en-IN" sz="2800" dirty="0" err="1"/>
              <a:t>FormData</a:t>
            </a:r>
            <a:r>
              <a:rPr lang="en-IN" sz="2800" dirty="0"/>
              <a:t> while sending requests through </a:t>
            </a:r>
            <a:r>
              <a:rPr lang="en-IN" sz="2800" dirty="0" err="1"/>
              <a:t>axios</a:t>
            </a:r>
            <a:endParaRPr lang="en-IN" sz="2800" dirty="0"/>
          </a:p>
          <a:p>
            <a:r>
              <a:rPr lang="en-IN" sz="2800" dirty="0"/>
              <a:t>Learnt how to use router library of react for linking or redirecting to routes </a:t>
            </a:r>
          </a:p>
          <a:p>
            <a:endParaRPr lang="en-IN" dirty="0"/>
          </a:p>
          <a:p>
            <a:endParaRPr lang="en-IN" dirty="0"/>
          </a:p>
        </p:txBody>
      </p:sp>
    </p:spTree>
    <p:extLst>
      <p:ext uri="{BB962C8B-B14F-4D97-AF65-F5344CB8AC3E}">
        <p14:creationId xmlns:p14="http://schemas.microsoft.com/office/powerpoint/2010/main" val="38909560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73E9235-ACA7-41C8-8318-32CADAF762CC}"/>
              </a:ext>
            </a:extLst>
          </p:cNvPr>
          <p:cNvSpPr>
            <a:spLocks noGrp="1"/>
          </p:cNvSpPr>
          <p:nvPr>
            <p:ph idx="1"/>
          </p:nvPr>
        </p:nvSpPr>
        <p:spPr/>
        <p:txBody>
          <a:bodyPr/>
          <a:lstStyle/>
          <a:p>
            <a:r>
              <a:rPr lang="en-IN" dirty="0"/>
              <a:t>Learnt the usage of slugs for creating more meaningful URL’s</a:t>
            </a:r>
          </a:p>
          <a:p>
            <a:r>
              <a:rPr lang="en-IN" dirty="0"/>
              <a:t>Learnt the usage of Django sessions</a:t>
            </a:r>
          </a:p>
        </p:txBody>
      </p:sp>
    </p:spTree>
    <p:extLst>
      <p:ext uri="{BB962C8B-B14F-4D97-AF65-F5344CB8AC3E}">
        <p14:creationId xmlns:p14="http://schemas.microsoft.com/office/powerpoint/2010/main" val="14564432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D1E2F-C4A8-4B63-971C-22804B00CDE4}"/>
              </a:ext>
            </a:extLst>
          </p:cNvPr>
          <p:cNvSpPr>
            <a:spLocks noGrp="1"/>
          </p:cNvSpPr>
          <p:nvPr>
            <p:ph type="title"/>
          </p:nvPr>
        </p:nvSpPr>
        <p:spPr/>
        <p:txBody>
          <a:bodyPr/>
          <a:lstStyle/>
          <a:p>
            <a:r>
              <a:rPr lang="en-IN" dirty="0"/>
              <a:t>Challenges:</a:t>
            </a:r>
          </a:p>
        </p:txBody>
      </p:sp>
      <p:sp>
        <p:nvSpPr>
          <p:cNvPr id="3" name="Content Placeholder 2">
            <a:extLst>
              <a:ext uri="{FF2B5EF4-FFF2-40B4-BE49-F238E27FC236}">
                <a16:creationId xmlns:a16="http://schemas.microsoft.com/office/drawing/2014/main" id="{134BBFD9-9E08-49C1-93B7-679503EB9770}"/>
              </a:ext>
            </a:extLst>
          </p:cNvPr>
          <p:cNvSpPr>
            <a:spLocks noGrp="1"/>
          </p:cNvSpPr>
          <p:nvPr>
            <p:ph idx="1"/>
          </p:nvPr>
        </p:nvSpPr>
        <p:spPr/>
        <p:txBody>
          <a:bodyPr/>
          <a:lstStyle/>
          <a:p>
            <a:r>
              <a:rPr lang="en-IN" dirty="0"/>
              <a:t>Learning the exact usage and functions of </a:t>
            </a:r>
            <a:r>
              <a:rPr lang="en-IN" dirty="0" err="1"/>
              <a:t>axios</a:t>
            </a:r>
            <a:endParaRPr lang="en-IN" dirty="0"/>
          </a:p>
          <a:p>
            <a:r>
              <a:rPr lang="en-IN" dirty="0"/>
              <a:t>Figured out what exactly should be sent through </a:t>
            </a:r>
            <a:r>
              <a:rPr lang="en-IN" dirty="0" err="1"/>
              <a:t>FormData</a:t>
            </a:r>
            <a:r>
              <a:rPr lang="en-IN" dirty="0"/>
              <a:t> while sending requests through </a:t>
            </a:r>
            <a:r>
              <a:rPr lang="en-IN" dirty="0" err="1"/>
              <a:t>axios</a:t>
            </a:r>
            <a:endParaRPr lang="en-IN" dirty="0"/>
          </a:p>
          <a:p>
            <a:r>
              <a:rPr lang="en-IN" dirty="0"/>
              <a:t>Handling various pages and their navigation for different sections of our website and making sure that it is a single page application.</a:t>
            </a:r>
          </a:p>
          <a:p>
            <a:r>
              <a:rPr lang="en-IN" dirty="0"/>
              <a:t>Handling navigation in React: Lead to proper learning of the router library of react.</a:t>
            </a:r>
          </a:p>
          <a:p>
            <a:r>
              <a:rPr lang="en-IN" dirty="0"/>
              <a:t>Displaying and storing image and audio fields in react front end from and into the Django database.</a:t>
            </a:r>
          </a:p>
        </p:txBody>
      </p:sp>
    </p:spTree>
    <p:extLst>
      <p:ext uri="{BB962C8B-B14F-4D97-AF65-F5344CB8AC3E}">
        <p14:creationId xmlns:p14="http://schemas.microsoft.com/office/powerpoint/2010/main" val="8875259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F5F9F6C-23DB-4BEE-9023-4BD47AF47A32}"/>
              </a:ext>
            </a:extLst>
          </p:cNvPr>
          <p:cNvSpPr>
            <a:spLocks noGrp="1"/>
          </p:cNvSpPr>
          <p:nvPr>
            <p:ph idx="1"/>
          </p:nvPr>
        </p:nvSpPr>
        <p:spPr>
          <a:xfrm>
            <a:off x="1371600" y="1656522"/>
            <a:ext cx="9601200" cy="4210878"/>
          </a:xfrm>
        </p:spPr>
        <p:txBody>
          <a:bodyPr/>
          <a:lstStyle/>
          <a:p>
            <a:r>
              <a:rPr lang="en-IN" dirty="0"/>
              <a:t>Figuring out how to solve the </a:t>
            </a:r>
            <a:r>
              <a:rPr lang="en-IN" dirty="0" err="1"/>
              <a:t>axios</a:t>
            </a:r>
            <a:r>
              <a:rPr lang="en-IN" dirty="0"/>
              <a:t> post error on submitting form with Image and Audio type fields.-</a:t>
            </a:r>
            <a:r>
              <a:rPr lang="en-IN" dirty="0">
                <a:sym typeface="Wingdings" panose="05000000000000000000" pitchFamily="2" charset="2"/>
              </a:rPr>
              <a:t></a:t>
            </a:r>
          </a:p>
          <a:p>
            <a:pPr lvl="3"/>
            <a:r>
              <a:rPr lang="en-IN" dirty="0">
                <a:sym typeface="Wingdings" panose="05000000000000000000" pitchFamily="2" charset="2"/>
              </a:rPr>
              <a:t>This error occurred because </a:t>
            </a:r>
            <a:r>
              <a:rPr lang="en-IN" dirty="0" err="1">
                <a:sym typeface="Wingdings" panose="05000000000000000000" pitchFamily="2" charset="2"/>
              </a:rPr>
              <a:t>axios</a:t>
            </a:r>
            <a:r>
              <a:rPr lang="en-IN" dirty="0">
                <a:sym typeface="Wingdings" panose="05000000000000000000" pitchFamily="2" charset="2"/>
              </a:rPr>
              <a:t> POST method was sending strings to Audio and Image </a:t>
            </a:r>
            <a:r>
              <a:rPr lang="en-IN" dirty="0" err="1">
                <a:sym typeface="Wingdings" panose="05000000000000000000" pitchFamily="2" charset="2"/>
              </a:rPr>
              <a:t>Fields.We</a:t>
            </a:r>
            <a:r>
              <a:rPr lang="en-IN" dirty="0">
                <a:sym typeface="Wingdings" panose="05000000000000000000" pitchFamily="2" charset="2"/>
              </a:rPr>
              <a:t> were assigning state variables for image and audio with </a:t>
            </a:r>
            <a:r>
              <a:rPr lang="en-IN" dirty="0" err="1">
                <a:sym typeface="Wingdings" panose="05000000000000000000" pitchFamily="2" charset="2"/>
              </a:rPr>
              <a:t>e.target.value</a:t>
            </a:r>
            <a:r>
              <a:rPr lang="en-IN" dirty="0">
                <a:sym typeface="Wingdings" panose="05000000000000000000" pitchFamily="2" charset="2"/>
              </a:rPr>
              <a:t>. But when we replaced it with </a:t>
            </a:r>
            <a:r>
              <a:rPr lang="en-IN" dirty="0" err="1">
                <a:sym typeface="Wingdings" panose="05000000000000000000" pitchFamily="2" charset="2"/>
              </a:rPr>
              <a:t>e.target.files</a:t>
            </a:r>
            <a:r>
              <a:rPr lang="en-IN" dirty="0">
                <a:sym typeface="Wingdings" panose="05000000000000000000" pitchFamily="2" charset="2"/>
              </a:rPr>
              <a:t>[0] , the POST method worked successfully.(files[0] takes care that only one file is uploaded, value would give a string)</a:t>
            </a:r>
          </a:p>
          <a:p>
            <a:pPr lvl="3"/>
            <a:r>
              <a:rPr lang="en-IN" dirty="0">
                <a:sym typeface="Wingdings" panose="05000000000000000000" pitchFamily="2" charset="2"/>
              </a:rPr>
              <a:t>We also cleared the 404 Bad request Error by adding  a header with </a:t>
            </a:r>
            <a:r>
              <a:rPr lang="en-IN" dirty="0" err="1">
                <a:sym typeface="Wingdings" panose="05000000000000000000" pitchFamily="2" charset="2"/>
              </a:rPr>
              <a:t>ContentType</a:t>
            </a:r>
            <a:r>
              <a:rPr lang="en-IN" dirty="0">
                <a:sym typeface="Wingdings" panose="05000000000000000000" pitchFamily="2" charset="2"/>
              </a:rPr>
              <a:t>:’multiport/</a:t>
            </a:r>
            <a:r>
              <a:rPr lang="en-IN" dirty="0" err="1">
                <a:sym typeface="Wingdings" panose="05000000000000000000" pitchFamily="2" charset="2"/>
              </a:rPr>
              <a:t>FormData</a:t>
            </a:r>
            <a:r>
              <a:rPr lang="en-IN" dirty="0">
                <a:sym typeface="Wingdings" panose="05000000000000000000" pitchFamily="2" charset="2"/>
              </a:rPr>
              <a:t>’ without which submitting files wasn’t possible.</a:t>
            </a:r>
            <a:endParaRPr lang="en-IN" dirty="0"/>
          </a:p>
          <a:p>
            <a:endParaRPr lang="en-IN" dirty="0"/>
          </a:p>
        </p:txBody>
      </p:sp>
    </p:spTree>
    <p:extLst>
      <p:ext uri="{BB962C8B-B14F-4D97-AF65-F5344CB8AC3E}">
        <p14:creationId xmlns:p14="http://schemas.microsoft.com/office/powerpoint/2010/main" val="33443980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3E7846-648B-4B55-B0AF-D5BD7883A5C8}"/>
              </a:ext>
            </a:extLst>
          </p:cNvPr>
          <p:cNvSpPr>
            <a:spLocks noGrp="1"/>
          </p:cNvSpPr>
          <p:nvPr>
            <p:ph idx="1"/>
          </p:nvPr>
        </p:nvSpPr>
        <p:spPr/>
        <p:txBody>
          <a:bodyPr/>
          <a:lstStyle/>
          <a:p>
            <a:r>
              <a:rPr lang="en-IN" dirty="0"/>
              <a:t>Figuring out how to retrieve the values stored in Django sessions in React. Due to minimal resources found for </a:t>
            </a:r>
            <a:r>
              <a:rPr lang="en-IN" dirty="0" err="1"/>
              <a:t>this,we</a:t>
            </a:r>
            <a:r>
              <a:rPr lang="en-IN" dirty="0"/>
              <a:t> made a simple front end in Django only to display the usage of sessions in login.</a:t>
            </a:r>
          </a:p>
          <a:p>
            <a:r>
              <a:rPr lang="en-IN" dirty="0"/>
              <a:t>Figuring out how to </a:t>
            </a:r>
            <a:r>
              <a:rPr lang="en-IN" dirty="0" err="1"/>
              <a:t>encorporate</a:t>
            </a:r>
            <a:r>
              <a:rPr lang="en-IN" dirty="0"/>
              <a:t> slugs in React(as we are using routers for navigation). Again due to minimal resources, we could do it only in Django.</a:t>
            </a:r>
          </a:p>
        </p:txBody>
      </p:sp>
    </p:spTree>
    <p:extLst>
      <p:ext uri="{BB962C8B-B14F-4D97-AF65-F5344CB8AC3E}">
        <p14:creationId xmlns:p14="http://schemas.microsoft.com/office/powerpoint/2010/main" val="2688486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D9CC4-C146-4795-91B6-86B4228F6222}"/>
              </a:ext>
            </a:extLst>
          </p:cNvPr>
          <p:cNvSpPr>
            <a:spLocks noGrp="1"/>
          </p:cNvSpPr>
          <p:nvPr>
            <p:ph type="title"/>
          </p:nvPr>
        </p:nvSpPr>
        <p:spPr/>
        <p:txBody>
          <a:bodyPr/>
          <a:lstStyle/>
          <a:p>
            <a:r>
              <a:rPr lang="en-IN" dirty="0"/>
              <a:t>Sources referred for getting clarity in </a:t>
            </a:r>
            <a:r>
              <a:rPr lang="en-IN" dirty="0" err="1"/>
              <a:t>axios</a:t>
            </a:r>
            <a:r>
              <a:rPr lang="en-IN" dirty="0"/>
              <a:t>:</a:t>
            </a:r>
          </a:p>
        </p:txBody>
      </p:sp>
      <p:sp>
        <p:nvSpPr>
          <p:cNvPr id="3" name="Content Placeholder 2">
            <a:extLst>
              <a:ext uri="{FF2B5EF4-FFF2-40B4-BE49-F238E27FC236}">
                <a16:creationId xmlns:a16="http://schemas.microsoft.com/office/drawing/2014/main" id="{A84D4CDF-4DD2-4013-8D07-11A38D03548E}"/>
              </a:ext>
            </a:extLst>
          </p:cNvPr>
          <p:cNvSpPr>
            <a:spLocks noGrp="1"/>
          </p:cNvSpPr>
          <p:nvPr>
            <p:ph idx="1"/>
          </p:nvPr>
        </p:nvSpPr>
        <p:spPr/>
        <p:txBody>
          <a:bodyPr/>
          <a:lstStyle/>
          <a:p>
            <a:r>
              <a:rPr lang="en-IN" dirty="0">
                <a:hlinkClick r:id="rId2"/>
              </a:rPr>
              <a:t>https://www.youtube.com/watch?v=XeiOnkEI7XI</a:t>
            </a:r>
            <a:endParaRPr lang="en-IN" dirty="0"/>
          </a:p>
        </p:txBody>
      </p:sp>
    </p:spTree>
    <p:extLst>
      <p:ext uri="{BB962C8B-B14F-4D97-AF65-F5344CB8AC3E}">
        <p14:creationId xmlns:p14="http://schemas.microsoft.com/office/powerpoint/2010/main" val="40296748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6DAA6-6F6E-4BA6-B8CB-8F2052CB311D}"/>
              </a:ext>
            </a:extLst>
          </p:cNvPr>
          <p:cNvSpPr>
            <a:spLocks noGrp="1"/>
          </p:cNvSpPr>
          <p:nvPr>
            <p:ph type="title"/>
          </p:nvPr>
        </p:nvSpPr>
        <p:spPr/>
        <p:txBody>
          <a:bodyPr/>
          <a:lstStyle/>
          <a:p>
            <a:r>
              <a:rPr lang="en-IN" dirty="0"/>
              <a:t>Contact Info</a:t>
            </a:r>
          </a:p>
        </p:txBody>
      </p:sp>
      <p:sp>
        <p:nvSpPr>
          <p:cNvPr id="3" name="Content Placeholder 2">
            <a:extLst>
              <a:ext uri="{FF2B5EF4-FFF2-40B4-BE49-F238E27FC236}">
                <a16:creationId xmlns:a16="http://schemas.microsoft.com/office/drawing/2014/main" id="{5FF004B3-C091-469B-A971-AA411B479FA1}"/>
              </a:ext>
            </a:extLst>
          </p:cNvPr>
          <p:cNvSpPr>
            <a:spLocks noGrp="1"/>
          </p:cNvSpPr>
          <p:nvPr>
            <p:ph idx="1"/>
          </p:nvPr>
        </p:nvSpPr>
        <p:spPr/>
        <p:txBody>
          <a:bodyPr>
            <a:normAutofit/>
          </a:bodyPr>
          <a:lstStyle/>
          <a:p>
            <a:r>
              <a:rPr lang="en-IN" dirty="0"/>
              <a:t>1.RACHANA SUDHINDRA DANI</a:t>
            </a:r>
          </a:p>
          <a:p>
            <a:pPr marL="0" indent="0">
              <a:buNone/>
            </a:pPr>
            <a:r>
              <a:rPr lang="en-IN" dirty="0"/>
              <a:t>          USN: PES1201700950</a:t>
            </a:r>
          </a:p>
          <a:p>
            <a:pPr marL="0" indent="0">
              <a:buNone/>
            </a:pPr>
            <a:r>
              <a:rPr lang="en-IN" dirty="0"/>
              <a:t>          </a:t>
            </a:r>
            <a:r>
              <a:rPr lang="en-IN" dirty="0">
                <a:hlinkClick r:id="rId2"/>
              </a:rPr>
              <a:t>rachnadani.rd@gmail.com</a:t>
            </a:r>
            <a:endParaRPr lang="en-IN" dirty="0"/>
          </a:p>
          <a:p>
            <a:pPr marL="0" indent="0">
              <a:buNone/>
            </a:pPr>
            <a:endParaRPr lang="en-IN" dirty="0"/>
          </a:p>
          <a:p>
            <a:r>
              <a:rPr lang="en-IN" dirty="0"/>
              <a:t>2.ASHIKA MERYL PINTO</a:t>
            </a:r>
          </a:p>
          <a:p>
            <a:pPr marL="0" indent="0">
              <a:buNone/>
            </a:pPr>
            <a:r>
              <a:rPr lang="en-IN" dirty="0"/>
              <a:t>          USN: PES1201701346</a:t>
            </a:r>
          </a:p>
          <a:p>
            <a:pPr marL="0" indent="0">
              <a:buNone/>
            </a:pPr>
            <a:r>
              <a:rPr lang="en-IN" dirty="0"/>
              <a:t>          </a:t>
            </a:r>
            <a:r>
              <a:rPr lang="en-IN" dirty="0">
                <a:hlinkClick r:id="rId3"/>
              </a:rPr>
              <a:t>pintoashika@gmail.com</a:t>
            </a:r>
            <a:endParaRPr lang="en-IN" dirty="0"/>
          </a:p>
          <a:p>
            <a:pPr marL="0" indent="0">
              <a:buNone/>
            </a:pPr>
            <a:r>
              <a:rPr lang="en-IN" dirty="0"/>
              <a:t>	</a:t>
            </a:r>
          </a:p>
        </p:txBody>
      </p:sp>
    </p:spTree>
    <p:extLst>
      <p:ext uri="{BB962C8B-B14F-4D97-AF65-F5344CB8AC3E}">
        <p14:creationId xmlns:p14="http://schemas.microsoft.com/office/powerpoint/2010/main" val="13831828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21211-51BA-4C23-9EEC-B4B1BCA05339}"/>
              </a:ext>
            </a:extLst>
          </p:cNvPr>
          <p:cNvSpPr>
            <a:spLocks noGrp="1"/>
          </p:cNvSpPr>
          <p:nvPr>
            <p:ph type="title"/>
          </p:nvPr>
        </p:nvSpPr>
        <p:spPr/>
        <p:txBody>
          <a:bodyPr/>
          <a:lstStyle/>
          <a:p>
            <a:r>
              <a:rPr lang="en-IN" dirty="0"/>
              <a:t>Website description:</a:t>
            </a:r>
            <a:br>
              <a:rPr lang="en-IN" dirty="0"/>
            </a:br>
            <a:endParaRPr lang="en-IN" dirty="0"/>
          </a:p>
        </p:txBody>
      </p:sp>
      <p:sp>
        <p:nvSpPr>
          <p:cNvPr id="3" name="Content Placeholder 2">
            <a:extLst>
              <a:ext uri="{FF2B5EF4-FFF2-40B4-BE49-F238E27FC236}">
                <a16:creationId xmlns:a16="http://schemas.microsoft.com/office/drawing/2014/main" id="{A5F4EC3F-14B3-4F4C-80FB-299D5436183C}"/>
              </a:ext>
            </a:extLst>
          </p:cNvPr>
          <p:cNvSpPr>
            <a:spLocks noGrp="1"/>
          </p:cNvSpPr>
          <p:nvPr>
            <p:ph idx="1"/>
          </p:nvPr>
        </p:nvSpPr>
        <p:spPr>
          <a:xfrm>
            <a:off x="1371600" y="1802296"/>
            <a:ext cx="9601200" cy="4369904"/>
          </a:xfrm>
        </p:spPr>
        <p:txBody>
          <a:bodyPr/>
          <a:lstStyle/>
          <a:p>
            <a:r>
              <a:rPr lang="en-IN" dirty="0"/>
              <a:t>Sound Sharp is a music blog we have created, that has a react front end and a Django backend  in which the creator upload music files, normally in the MP3 format(or other), available for listen and download. He/she is allowed to edit his posts in the website, also delete them if she doesn’t want them to appear in the blog any longer.</a:t>
            </a:r>
          </a:p>
          <a:p>
            <a:r>
              <a:rPr lang="en-IN" dirty="0"/>
              <a:t>We also have a comment section for each Music post where all comments received for that particular song will be </a:t>
            </a:r>
            <a:r>
              <a:rPr lang="en-IN" dirty="0" err="1"/>
              <a:t>displayed.The</a:t>
            </a:r>
            <a:r>
              <a:rPr lang="en-IN" dirty="0"/>
              <a:t> user is also allowed to delete these comments to stop them from appearing on the blog. Here we provide an option to ‘add comments’ where the user can type in his opinion about the song.</a:t>
            </a:r>
          </a:p>
          <a:p>
            <a:r>
              <a:rPr lang="en-IN" dirty="0"/>
              <a:t>Both song posts and comments are stored in the </a:t>
            </a:r>
            <a:r>
              <a:rPr lang="en-IN" dirty="0" err="1"/>
              <a:t>database.Any</a:t>
            </a:r>
            <a:r>
              <a:rPr lang="en-IN" dirty="0"/>
              <a:t> edit/delete/add changes in the react frontend are being reflected in the Django database.</a:t>
            </a:r>
          </a:p>
        </p:txBody>
      </p:sp>
    </p:spTree>
    <p:extLst>
      <p:ext uri="{BB962C8B-B14F-4D97-AF65-F5344CB8AC3E}">
        <p14:creationId xmlns:p14="http://schemas.microsoft.com/office/powerpoint/2010/main" val="1225692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0D0D3-C9E2-4801-88D1-5BFED4B3B39C}"/>
              </a:ext>
            </a:extLst>
          </p:cNvPr>
          <p:cNvSpPr>
            <a:spLocks noGrp="1"/>
          </p:cNvSpPr>
          <p:nvPr>
            <p:ph type="title"/>
          </p:nvPr>
        </p:nvSpPr>
        <p:spPr/>
        <p:txBody>
          <a:bodyPr>
            <a:normAutofit fontScale="90000"/>
          </a:bodyPr>
          <a:lstStyle/>
          <a:p>
            <a:pPr algn="ctr"/>
            <a:r>
              <a:rPr lang="en-IN" dirty="0"/>
              <a:t>Individual contribution of each team member</a:t>
            </a:r>
            <a:br>
              <a:rPr lang="en-IN" dirty="0"/>
            </a:br>
            <a:endParaRPr lang="en-IN" dirty="0"/>
          </a:p>
        </p:txBody>
      </p:sp>
      <p:sp>
        <p:nvSpPr>
          <p:cNvPr id="3" name="Content Placeholder 2">
            <a:extLst>
              <a:ext uri="{FF2B5EF4-FFF2-40B4-BE49-F238E27FC236}">
                <a16:creationId xmlns:a16="http://schemas.microsoft.com/office/drawing/2014/main" id="{169B25B8-9DB4-4C4E-87B1-9A19C0F1C215}"/>
              </a:ext>
            </a:extLst>
          </p:cNvPr>
          <p:cNvSpPr>
            <a:spLocks noGrp="1"/>
          </p:cNvSpPr>
          <p:nvPr>
            <p:ph idx="1"/>
          </p:nvPr>
        </p:nvSpPr>
        <p:spPr/>
        <p:txBody>
          <a:bodyPr/>
          <a:lstStyle/>
          <a:p>
            <a:r>
              <a:rPr lang="en-IN" dirty="0"/>
              <a:t>Equal contribution in all phases of the project.</a:t>
            </a:r>
          </a:p>
          <a:p>
            <a:r>
              <a:rPr lang="en-IN" dirty="0"/>
              <a:t>We worked together throughout.</a:t>
            </a:r>
          </a:p>
        </p:txBody>
      </p:sp>
    </p:spTree>
    <p:extLst>
      <p:ext uri="{BB962C8B-B14F-4D97-AF65-F5344CB8AC3E}">
        <p14:creationId xmlns:p14="http://schemas.microsoft.com/office/powerpoint/2010/main" val="41139489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BB14F-F128-4A55-B85F-A565F46D7E87}"/>
              </a:ext>
            </a:extLst>
          </p:cNvPr>
          <p:cNvSpPr>
            <a:spLocks noGrp="1"/>
          </p:cNvSpPr>
          <p:nvPr>
            <p:ph type="title"/>
          </p:nvPr>
        </p:nvSpPr>
        <p:spPr>
          <a:xfrm>
            <a:off x="748748" y="247650"/>
            <a:ext cx="9601200" cy="1485900"/>
          </a:xfrm>
        </p:spPr>
        <p:txBody>
          <a:bodyPr/>
          <a:lstStyle/>
          <a:p>
            <a:r>
              <a:rPr lang="en-IN" dirty="0"/>
              <a:t>              Video:</a:t>
            </a:r>
          </a:p>
        </p:txBody>
      </p:sp>
      <p:pic>
        <p:nvPicPr>
          <p:cNvPr id="4" name="WhatsApp Video 2019-04-20 at 16.30.24">
            <a:hlinkClick r:id="" action="ppaction://media"/>
            <a:extLst>
              <a:ext uri="{FF2B5EF4-FFF2-40B4-BE49-F238E27FC236}">
                <a16:creationId xmlns:a16="http://schemas.microsoft.com/office/drawing/2014/main" id="{8FB4AB83-4DD9-4749-B17B-67F81EED7C6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060174" y="1073427"/>
            <a:ext cx="10038522" cy="4969564"/>
          </a:xfrm>
        </p:spPr>
      </p:pic>
    </p:spTree>
    <p:extLst>
      <p:ext uri="{BB962C8B-B14F-4D97-AF65-F5344CB8AC3E}">
        <p14:creationId xmlns:p14="http://schemas.microsoft.com/office/powerpoint/2010/main" val="2326211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688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D3935-1783-413F-B6B6-ED4E9D9B9BCF}"/>
              </a:ext>
            </a:extLst>
          </p:cNvPr>
          <p:cNvSpPr>
            <a:spLocks noGrp="1"/>
          </p:cNvSpPr>
          <p:nvPr>
            <p:ph type="title"/>
          </p:nvPr>
        </p:nvSpPr>
        <p:spPr/>
        <p:txBody>
          <a:bodyPr/>
          <a:lstStyle/>
          <a:p>
            <a:r>
              <a:rPr lang="en-IN" dirty="0"/>
              <a:t>Screenshots:</a:t>
            </a:r>
          </a:p>
        </p:txBody>
      </p:sp>
      <p:pic>
        <p:nvPicPr>
          <p:cNvPr id="14" name="Content Placeholder 13">
            <a:extLst>
              <a:ext uri="{FF2B5EF4-FFF2-40B4-BE49-F238E27FC236}">
                <a16:creationId xmlns:a16="http://schemas.microsoft.com/office/drawing/2014/main" id="{E1CF27FD-BBEB-4FF9-9BBD-23F1AE5043FB}"/>
              </a:ext>
            </a:extLst>
          </p:cNvPr>
          <p:cNvPicPr>
            <a:picLocks noGrp="1" noChangeAspect="1"/>
          </p:cNvPicPr>
          <p:nvPr>
            <p:ph idx="1"/>
          </p:nvPr>
        </p:nvPicPr>
        <p:blipFill>
          <a:blip r:embed="rId2"/>
          <a:stretch>
            <a:fillRect/>
          </a:stretch>
        </p:blipFill>
        <p:spPr>
          <a:xfrm>
            <a:off x="1371600" y="1784080"/>
            <a:ext cx="9601200" cy="4489720"/>
          </a:xfrm>
        </p:spPr>
      </p:pic>
    </p:spTree>
    <p:extLst>
      <p:ext uri="{BB962C8B-B14F-4D97-AF65-F5344CB8AC3E}">
        <p14:creationId xmlns:p14="http://schemas.microsoft.com/office/powerpoint/2010/main" val="20657042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49C9FC4-F47E-453F-8472-371BCE508EFC}"/>
              </a:ext>
            </a:extLst>
          </p:cNvPr>
          <p:cNvPicPr>
            <a:picLocks noGrp="1" noChangeAspect="1"/>
          </p:cNvPicPr>
          <p:nvPr>
            <p:ph idx="1"/>
          </p:nvPr>
        </p:nvPicPr>
        <p:blipFill>
          <a:blip r:embed="rId2"/>
          <a:stretch>
            <a:fillRect/>
          </a:stretch>
        </p:blipFill>
        <p:spPr>
          <a:xfrm>
            <a:off x="1714500" y="607892"/>
            <a:ext cx="8686800" cy="5564308"/>
          </a:xfrm>
        </p:spPr>
      </p:pic>
    </p:spTree>
    <p:extLst>
      <p:ext uri="{BB962C8B-B14F-4D97-AF65-F5344CB8AC3E}">
        <p14:creationId xmlns:p14="http://schemas.microsoft.com/office/powerpoint/2010/main" val="2144572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5E911FA-711F-4A42-ACA4-0D87B3D3BCEC}"/>
              </a:ext>
            </a:extLst>
          </p:cNvPr>
          <p:cNvPicPr>
            <a:picLocks noChangeAspect="1"/>
          </p:cNvPicPr>
          <p:nvPr/>
        </p:nvPicPr>
        <p:blipFill>
          <a:blip r:embed="rId2"/>
          <a:stretch>
            <a:fillRect/>
          </a:stretch>
        </p:blipFill>
        <p:spPr>
          <a:xfrm>
            <a:off x="990600" y="344557"/>
            <a:ext cx="9918700" cy="5738191"/>
          </a:xfrm>
          <a:prstGeom prst="rect">
            <a:avLst/>
          </a:prstGeom>
        </p:spPr>
      </p:pic>
    </p:spTree>
    <p:extLst>
      <p:ext uri="{BB962C8B-B14F-4D97-AF65-F5344CB8AC3E}">
        <p14:creationId xmlns:p14="http://schemas.microsoft.com/office/powerpoint/2010/main" val="28954036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2D439B-7444-4495-A936-6E113305A3F2}"/>
              </a:ext>
            </a:extLst>
          </p:cNvPr>
          <p:cNvPicPr>
            <a:picLocks noChangeAspect="1"/>
          </p:cNvPicPr>
          <p:nvPr/>
        </p:nvPicPr>
        <p:blipFill rotWithShape="1">
          <a:blip r:embed="rId2"/>
          <a:srcRect r="50565" b="22305"/>
          <a:stretch/>
        </p:blipFill>
        <p:spPr>
          <a:xfrm>
            <a:off x="291548" y="331304"/>
            <a:ext cx="5658678" cy="6118354"/>
          </a:xfrm>
          <a:prstGeom prst="rect">
            <a:avLst/>
          </a:prstGeom>
        </p:spPr>
      </p:pic>
      <p:pic>
        <p:nvPicPr>
          <p:cNvPr id="5" name="Picture 4">
            <a:extLst>
              <a:ext uri="{FF2B5EF4-FFF2-40B4-BE49-F238E27FC236}">
                <a16:creationId xmlns:a16="http://schemas.microsoft.com/office/drawing/2014/main" id="{26792109-11F3-4D61-BE06-6FCF2489471E}"/>
              </a:ext>
            </a:extLst>
          </p:cNvPr>
          <p:cNvPicPr>
            <a:picLocks noChangeAspect="1"/>
          </p:cNvPicPr>
          <p:nvPr/>
        </p:nvPicPr>
        <p:blipFill rotWithShape="1">
          <a:blip r:embed="rId3"/>
          <a:srcRect r="57174" b="8676"/>
          <a:stretch/>
        </p:blipFill>
        <p:spPr>
          <a:xfrm>
            <a:off x="6400801" y="331304"/>
            <a:ext cx="5499652" cy="6118354"/>
          </a:xfrm>
          <a:prstGeom prst="rect">
            <a:avLst/>
          </a:prstGeom>
        </p:spPr>
      </p:pic>
    </p:spTree>
    <p:extLst>
      <p:ext uri="{BB962C8B-B14F-4D97-AF65-F5344CB8AC3E}">
        <p14:creationId xmlns:p14="http://schemas.microsoft.com/office/powerpoint/2010/main" val="35967541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E24F5-F6F8-49E8-9F82-18EB0D47D157}"/>
              </a:ext>
            </a:extLst>
          </p:cNvPr>
          <p:cNvSpPr>
            <a:spLocks noGrp="1"/>
          </p:cNvSpPr>
          <p:nvPr>
            <p:ph type="title"/>
          </p:nvPr>
        </p:nvSpPr>
        <p:spPr/>
        <p:txBody>
          <a:bodyPr/>
          <a:lstStyle/>
          <a:p>
            <a:endParaRPr lang="en-IN"/>
          </a:p>
        </p:txBody>
      </p:sp>
      <p:pic>
        <p:nvPicPr>
          <p:cNvPr id="4" name="Content Placeholder 4">
            <a:extLst>
              <a:ext uri="{FF2B5EF4-FFF2-40B4-BE49-F238E27FC236}">
                <a16:creationId xmlns:a16="http://schemas.microsoft.com/office/drawing/2014/main" id="{CE8E6B2E-B99B-4A42-BC2F-41ED0DDBA9CE}"/>
              </a:ext>
            </a:extLst>
          </p:cNvPr>
          <p:cNvPicPr>
            <a:picLocks noGrp="1" noChangeAspect="1"/>
          </p:cNvPicPr>
          <p:nvPr>
            <p:ph idx="1"/>
          </p:nvPr>
        </p:nvPicPr>
        <p:blipFill>
          <a:blip r:embed="rId2"/>
          <a:stretch>
            <a:fillRect/>
          </a:stretch>
        </p:blipFill>
        <p:spPr>
          <a:xfrm>
            <a:off x="1045897" y="380999"/>
            <a:ext cx="10481206" cy="5892801"/>
          </a:xfrm>
        </p:spPr>
      </p:pic>
    </p:spTree>
    <p:extLst>
      <p:ext uri="{BB962C8B-B14F-4D97-AF65-F5344CB8AC3E}">
        <p14:creationId xmlns:p14="http://schemas.microsoft.com/office/powerpoint/2010/main" val="12271377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Crop</Template>
  <TotalTime>2346</TotalTime>
  <Words>495</Words>
  <Application>Microsoft Office PowerPoint</Application>
  <PresentationFormat>Widescreen</PresentationFormat>
  <Paragraphs>46</Paragraphs>
  <Slides>17</Slides>
  <Notes>0</Notes>
  <HiddenSlides>0</HiddenSlides>
  <MMClips>1</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17</vt:i4>
      </vt:variant>
    </vt:vector>
  </HeadingPairs>
  <TitlesOfParts>
    <vt:vector size="19" baseType="lpstr">
      <vt:lpstr>Franklin Gothic Book</vt:lpstr>
      <vt:lpstr>Crop</vt:lpstr>
      <vt:lpstr>WEB FRAMEWORKS PROJECT  </vt:lpstr>
      <vt:lpstr>Website description: </vt:lpstr>
      <vt:lpstr>Individual contribution of each team member </vt:lpstr>
      <vt:lpstr>              Video:</vt:lpstr>
      <vt:lpstr>Screenshots:</vt:lpstr>
      <vt:lpstr>PowerPoint Presentation</vt:lpstr>
      <vt:lpstr>PowerPoint Presentation</vt:lpstr>
      <vt:lpstr>PowerPoint Presentation</vt:lpstr>
      <vt:lpstr>PowerPoint Presentation</vt:lpstr>
      <vt:lpstr>PowerPoint Presentation</vt:lpstr>
      <vt:lpstr>Takeaways: </vt:lpstr>
      <vt:lpstr>PowerPoint Presentation</vt:lpstr>
      <vt:lpstr>Challenges:</vt:lpstr>
      <vt:lpstr>PowerPoint Presentation</vt:lpstr>
      <vt:lpstr>PowerPoint Presentation</vt:lpstr>
      <vt:lpstr>Sources referred for getting clarity in axios:</vt:lpstr>
      <vt:lpstr>Contact Info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FRAMEWORKS PROJECT</dc:title>
  <dc:creator>ashika pinto</dc:creator>
  <cp:lastModifiedBy>ashika pinto</cp:lastModifiedBy>
  <cp:revision>21</cp:revision>
  <dcterms:created xsi:type="dcterms:W3CDTF">2019-04-19T07:05:42Z</dcterms:created>
  <dcterms:modified xsi:type="dcterms:W3CDTF">2019-04-26T18:48:09Z</dcterms:modified>
</cp:coreProperties>
</file>

<file path=docProps/thumbnail.jpeg>
</file>